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4" r:id="rId2"/>
  </p:sldMasterIdLst>
  <p:notesMasterIdLst>
    <p:notesMasterId r:id="rId10"/>
  </p:notesMasterIdLst>
  <p:sldIdLst>
    <p:sldId id="257" r:id="rId3"/>
    <p:sldId id="281" r:id="rId4"/>
    <p:sldId id="272" r:id="rId5"/>
    <p:sldId id="288" r:id="rId6"/>
    <p:sldId id="287" r:id="rId7"/>
    <p:sldId id="284" r:id="rId8"/>
    <p:sldId id="285" r:id="rId9"/>
  </p:sldIdLst>
  <p:sldSz cx="18288000" cy="10285413"/>
  <p:notesSz cx="6858000" cy="9144000"/>
  <p:embeddedFontLst>
    <p:embeddedFont>
      <p:font typeface="Arial Unicode MS" panose="020B0604020202020204" pitchFamily="34" charset="-128"/>
      <p:regular r:id="rId11"/>
    </p:embeddedFont>
    <p:embeddedFont>
      <p:font typeface="Cooper Hewitt" pitchFamily="2" charset="77"/>
      <p:regular r:id="rId12"/>
      <p:italic r:id="rId13"/>
    </p:embeddedFont>
    <p:embeddedFont>
      <p:font typeface="Cooper Hewitt Bold" pitchFamily="2" charset="77"/>
      <p:bold r:id="rId14"/>
      <p:boldItalic r:id="rId15"/>
    </p:embeddedFont>
    <p:embeddedFont>
      <p:font typeface="Cooper Hewitt Medium" pitchFamily="2" charset="77"/>
      <p:regular r:id="rId16"/>
      <p: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8D8DFD"/>
    <a:srgbClr val="2424FB"/>
    <a:srgbClr val="C00000"/>
    <a:srgbClr val="0303DB"/>
    <a:srgbClr val="0404EE"/>
    <a:srgbClr val="575454"/>
    <a:srgbClr val="076D07"/>
    <a:srgbClr val="088308"/>
    <a:srgbClr val="E51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25" autoAdjust="0"/>
    <p:restoredTop sz="95401" autoAdjust="0"/>
  </p:normalViewPr>
  <p:slideViewPr>
    <p:cSldViewPr snapToGrid="0" showGuides="1">
      <p:cViewPr varScale="1">
        <p:scale>
          <a:sx n="71" d="100"/>
          <a:sy n="71" d="100"/>
        </p:scale>
        <p:origin x="216" y="21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tiff>
</file>

<file path=ppt/media/image17.png>
</file>

<file path=ppt/media/image2.png>
</file>

<file path=ppt/media/image3.png>
</file>

<file path=ppt/media/image4.tiff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214B700-E454-4935-A6FA-FD6D01281268}" type="datetimeFigureOut">
              <a:rPr kumimoji="1" lang="ja-JP" altLang="en-US" smtClean="0"/>
              <a:pPr/>
              <a:t>2018/11/17</a:t>
            </a:fld>
            <a:endParaRPr kumimoji="1" lang="ja-JP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9BF180D7-54DB-4F7F-AE75-6A189328228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213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8"/>
          <a:stretch>
            <a:fillRect/>
          </a:stretch>
        </p:blipFill>
        <p:spPr/>
      </p:pic>
      <p:sp>
        <p:nvSpPr>
          <p:cNvPr id="26" name="Text Placeholder 25"/>
          <p:cNvSpPr>
            <a:spLocks noGrp="1"/>
          </p:cNvSpPr>
          <p:nvPr>
            <p:ph type="body" sz="quarter" idx="18"/>
          </p:nvPr>
        </p:nvSpPr>
        <p:spPr>
          <a:xfrm rot="18900000">
            <a:off x="12061139" y="2572338"/>
            <a:ext cx="5139148" cy="5139148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9"/>
          </p:nvPr>
        </p:nvSpPr>
        <p:spPr>
          <a:xfrm rot="18900000">
            <a:off x="12522981" y="3034181"/>
            <a:ext cx="4215466" cy="4215464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13039873" y="3632740"/>
            <a:ext cx="3552062" cy="3018343"/>
          </a:xfrm>
        </p:spPr>
        <p:txBody>
          <a:bodyPr/>
          <a:lstStyle/>
          <a:p>
            <a:pPr algn="l"/>
            <a:r>
              <a:rPr lang="en-US" dirty="0">
                <a:latin typeface="Cooper Hewitt Bold" pitchFamily="2" charset="0"/>
                <a:ea typeface="Cooper Hewitt Bold" pitchFamily="2" charset="0"/>
              </a:rPr>
              <a:t>E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conometric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 P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roperty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I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nformation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C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oding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28FE966-1381-41B2-AE78-554BB5301220}"/>
              </a:ext>
            </a:extLst>
          </p:cNvPr>
          <p:cNvSpPr txBox="1">
            <a:spLocks/>
          </p:cNvSpPr>
          <p:nvPr/>
        </p:nvSpPr>
        <p:spPr>
          <a:xfrm>
            <a:off x="8084038" y="9428982"/>
            <a:ext cx="9951713" cy="645183"/>
          </a:xfrm>
          <a:prstGeom prst="rect">
            <a:avLst/>
          </a:prstGeom>
        </p:spPr>
        <p:txBody>
          <a:bodyPr/>
          <a:lstStyle>
            <a:lvl1pPr marL="0" indent="0" algn="l" defTabSz="1371417" rtl="0" eaLnBrk="1" latinLnBrk="0" hangingPunct="1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Troy Bailey, Seth </a:t>
            </a:r>
            <a:r>
              <a:rPr lang="en-US" sz="24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Bitney</a:t>
            </a:r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Kat Pin, Valerie Wilmot,</a:t>
            </a:r>
            <a:r>
              <a:rPr lang="en-US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</p:spTree>
    <p:extLst>
      <p:ext uri="{BB962C8B-B14F-4D97-AF65-F5344CB8AC3E}">
        <p14:creationId xmlns:p14="http://schemas.microsoft.com/office/powerpoint/2010/main" val="2592617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03C41F-B0DE-4DB2-9C26-3C86C99EB9B6}"/>
              </a:ext>
            </a:extLst>
          </p:cNvPr>
          <p:cNvSpPr/>
          <p:nvPr/>
        </p:nvSpPr>
        <p:spPr>
          <a:xfrm>
            <a:off x="-1" y="-1"/>
            <a:ext cx="5596759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1A75E-9883-4FE2-B1CA-4157426C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34" y="744883"/>
            <a:ext cx="12031835" cy="879564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41228" y="744883"/>
            <a:ext cx="5286586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Data Gathering</a:t>
            </a:r>
          </a:p>
          <a:p>
            <a:pPr>
              <a:spcBef>
                <a:spcPts val="1800"/>
              </a:spcBef>
            </a:pPr>
            <a:r>
              <a:rPr lang="en-US" sz="48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&amp; </a:t>
            </a:r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 Cleanup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E4CEF9-1E25-C546-A60D-E8392BDF7D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0922" y="8353044"/>
            <a:ext cx="531878" cy="53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487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7931426" y="0"/>
            <a:ext cx="10356575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 fontScale="90000"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Project 2: Austin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Real Estate Explorer 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F90E1EE-004F-A746-A82F-4E905F03D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25" y="2380927"/>
            <a:ext cx="1350559" cy="1350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52E679-7315-3942-840A-5DEE5055E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1659" y="2025993"/>
            <a:ext cx="8856387" cy="590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0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t="13487" r="11350" b="52426"/>
          <a:stretch/>
        </p:blipFill>
        <p:spPr>
          <a:xfrm>
            <a:off x="0" y="-80682"/>
            <a:ext cx="18288000" cy="3905923"/>
          </a:xfr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BE08660-5E91-4961-92F5-BFB674E0E1B8}"/>
              </a:ext>
            </a:extLst>
          </p:cNvPr>
          <p:cNvSpPr/>
          <p:nvPr/>
        </p:nvSpPr>
        <p:spPr>
          <a:xfrm>
            <a:off x="0" y="2525903"/>
            <a:ext cx="18288000" cy="1299338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943100" y="2566243"/>
            <a:ext cx="14401800" cy="1357396"/>
          </a:xfrm>
        </p:spPr>
        <p:txBody>
          <a:bodyPr anchor="ctr">
            <a:normAutofit/>
          </a:bodyPr>
          <a:lstStyle/>
          <a:p>
            <a:r>
              <a:rPr lang="en-US" sz="6000" dirty="0">
                <a:latin typeface="Cooper Hewitt Bold" pitchFamily="2" charset="0"/>
                <a:ea typeface="Cooper Hewitt Bold" pitchFamily="2" charset="0"/>
              </a:rPr>
              <a:t>Technologies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0B68D871-036D-4DF1-A210-60BB57682076}"/>
              </a:ext>
            </a:extLst>
          </p:cNvPr>
          <p:cNvSpPr txBox="1">
            <a:spLocks/>
          </p:cNvSpPr>
          <p:nvPr/>
        </p:nvSpPr>
        <p:spPr>
          <a:xfrm>
            <a:off x="14452600" y="8420479"/>
            <a:ext cx="3606470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400" dirty="0">
              <a:latin typeface="Cooper Hewitt Medium" charset="0"/>
              <a:ea typeface="Cooper Hewitt Medium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F886E00-3277-3E4D-969D-C7AF35BF759D}"/>
              </a:ext>
            </a:extLst>
          </p:cNvPr>
          <p:cNvGrpSpPr/>
          <p:nvPr/>
        </p:nvGrpSpPr>
        <p:grpSpPr>
          <a:xfrm>
            <a:off x="1709342" y="4521200"/>
            <a:ext cx="14687572" cy="5256675"/>
            <a:chOff x="1672766" y="4521200"/>
            <a:chExt cx="14687572" cy="5256675"/>
          </a:xfrm>
        </p:grpSpPr>
        <p:sp>
          <p:nvSpPr>
            <p:cNvPr id="24" name="Diamond 23"/>
            <p:cNvSpPr/>
            <p:nvPr/>
          </p:nvSpPr>
          <p:spPr>
            <a:xfrm>
              <a:off x="1775584" y="5531558"/>
              <a:ext cx="2351315" cy="2351315"/>
            </a:xfrm>
            <a:prstGeom prst="diamon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Diamond 24"/>
            <p:cNvSpPr/>
            <p:nvPr/>
          </p:nvSpPr>
          <p:spPr>
            <a:xfrm>
              <a:off x="1775584" y="5778300"/>
              <a:ext cx="2351315" cy="2351315"/>
            </a:xfrm>
            <a:prstGeom prst="diamond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Diamond 26"/>
            <p:cNvSpPr/>
            <p:nvPr/>
          </p:nvSpPr>
          <p:spPr>
            <a:xfrm rot="10800000">
              <a:off x="4716330" y="6025042"/>
              <a:ext cx="2351315" cy="2351315"/>
            </a:xfrm>
            <a:prstGeom prst="diamon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Diamond 27"/>
            <p:cNvSpPr/>
            <p:nvPr/>
          </p:nvSpPr>
          <p:spPr>
            <a:xfrm rot="10800000">
              <a:off x="4716330" y="5778300"/>
              <a:ext cx="2351315" cy="2351315"/>
            </a:xfrm>
            <a:prstGeom prst="diamond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0" name="Diamond 29"/>
            <p:cNvSpPr/>
            <p:nvPr/>
          </p:nvSpPr>
          <p:spPr>
            <a:xfrm>
              <a:off x="7657076" y="5531558"/>
              <a:ext cx="2351315" cy="2351315"/>
            </a:xfrm>
            <a:prstGeom prst="diamon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1" name="Diamond 30"/>
            <p:cNvSpPr/>
            <p:nvPr/>
          </p:nvSpPr>
          <p:spPr>
            <a:xfrm>
              <a:off x="7657076" y="5778300"/>
              <a:ext cx="2351315" cy="2351315"/>
            </a:xfrm>
            <a:prstGeom prst="diamond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Diamond 32"/>
            <p:cNvSpPr/>
            <p:nvPr/>
          </p:nvSpPr>
          <p:spPr>
            <a:xfrm rot="10800000">
              <a:off x="10597822" y="6025042"/>
              <a:ext cx="2351315" cy="2351315"/>
            </a:xfrm>
            <a:prstGeom prst="diamon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Diamond 33"/>
            <p:cNvSpPr/>
            <p:nvPr/>
          </p:nvSpPr>
          <p:spPr>
            <a:xfrm rot="10800000">
              <a:off x="10597822" y="5778300"/>
              <a:ext cx="2351315" cy="2351315"/>
            </a:xfrm>
            <a:prstGeom prst="diamond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6" name="Diamond 35"/>
            <p:cNvSpPr/>
            <p:nvPr/>
          </p:nvSpPr>
          <p:spPr>
            <a:xfrm>
              <a:off x="13538568" y="5531558"/>
              <a:ext cx="2351315" cy="2351315"/>
            </a:xfrm>
            <a:prstGeom prst="diamon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7" name="Diamond 36"/>
            <p:cNvSpPr/>
            <p:nvPr/>
          </p:nvSpPr>
          <p:spPr>
            <a:xfrm>
              <a:off x="13538568" y="5778300"/>
              <a:ext cx="2351315" cy="2351315"/>
            </a:xfrm>
            <a:prstGeom prst="diamond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2" name="Text Placeholder 5">
              <a:extLst>
                <a:ext uri="{FF2B5EF4-FFF2-40B4-BE49-F238E27FC236}">
                  <a16:creationId xmlns:a16="http://schemas.microsoft.com/office/drawing/2014/main" id="{FAE33E2C-DB18-480B-893A-064363D10D4B}"/>
                </a:ext>
              </a:extLst>
            </p:cNvPr>
            <p:cNvSpPr txBox="1">
              <a:spLocks/>
            </p:cNvSpPr>
            <p:nvPr/>
          </p:nvSpPr>
          <p:spPr>
            <a:xfrm>
              <a:off x="1672766" y="4591187"/>
              <a:ext cx="2556950" cy="72596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 lnSpcReduction="10000"/>
            </a:bodyPr>
            <a:lstStyle>
              <a:lvl1pPr marL="0" indent="0" algn="ctr" defTabSz="1371417" rtl="0" eaLnBrk="1" latinLnBrk="0" hangingPunct="1">
                <a:lnSpc>
                  <a:spcPct val="100000"/>
                </a:lnSpc>
                <a:spcBef>
                  <a:spcPts val="0"/>
                </a:spcBef>
                <a:buFontTx/>
                <a:buNone/>
                <a:defRPr kumimoji="1" sz="2800" kern="1200" baseline="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685709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371417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57126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2835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771397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457106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142814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828523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400" dirty="0">
                  <a:latin typeface="Cooper Hewitt Medium" charset="0"/>
                  <a:ea typeface="Cooper Hewitt Medium" charset="0"/>
                </a:rPr>
                <a:t>Leaflet</a:t>
              </a:r>
              <a:endParaRPr lang="en-US" sz="4000" dirty="0">
                <a:latin typeface="Cooper Hewitt Medium" charset="0"/>
                <a:ea typeface="Cooper Hewitt Medium" charset="0"/>
              </a:endParaRPr>
            </a:p>
          </p:txBody>
        </p:sp>
        <p:sp>
          <p:nvSpPr>
            <p:cNvPr id="35" name="Text Placeholder 5">
              <a:extLst>
                <a:ext uri="{FF2B5EF4-FFF2-40B4-BE49-F238E27FC236}">
                  <a16:creationId xmlns:a16="http://schemas.microsoft.com/office/drawing/2014/main" id="{DA6AE6C8-DB21-4F7E-90DD-14262AF91426}"/>
                </a:ext>
              </a:extLst>
            </p:cNvPr>
            <p:cNvSpPr txBox="1">
              <a:spLocks/>
            </p:cNvSpPr>
            <p:nvPr/>
          </p:nvSpPr>
          <p:spPr>
            <a:xfrm>
              <a:off x="3798214" y="8735472"/>
              <a:ext cx="4187546" cy="72596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marL="0" indent="0" algn="ctr" defTabSz="1371417" rtl="0" eaLnBrk="1" latinLnBrk="0" hangingPunct="1">
                <a:lnSpc>
                  <a:spcPct val="100000"/>
                </a:lnSpc>
                <a:spcBef>
                  <a:spcPts val="0"/>
                </a:spcBef>
                <a:buFontTx/>
                <a:buNone/>
                <a:defRPr kumimoji="1" sz="2800" kern="1200" baseline="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685709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371417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57126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2835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771397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457106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142814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828523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400" dirty="0">
                  <a:latin typeface="Cooper Hewitt Medium" charset="0"/>
                  <a:ea typeface="Cooper Hewitt Medium" charset="0"/>
                </a:rPr>
                <a:t>Flask</a:t>
              </a:r>
            </a:p>
          </p:txBody>
        </p:sp>
        <p:sp>
          <p:nvSpPr>
            <p:cNvPr id="38" name="Text Placeholder 5">
              <a:extLst>
                <a:ext uri="{FF2B5EF4-FFF2-40B4-BE49-F238E27FC236}">
                  <a16:creationId xmlns:a16="http://schemas.microsoft.com/office/drawing/2014/main" id="{3495D38D-6277-4652-AE6D-BC2B5FE86C87}"/>
                </a:ext>
              </a:extLst>
            </p:cNvPr>
            <p:cNvSpPr txBox="1">
              <a:spLocks/>
            </p:cNvSpPr>
            <p:nvPr/>
          </p:nvSpPr>
          <p:spPr>
            <a:xfrm>
              <a:off x="7376160" y="4521200"/>
              <a:ext cx="2913146" cy="1048008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marL="0" indent="0" algn="ctr" defTabSz="1371417" rtl="0" eaLnBrk="1" latinLnBrk="0" hangingPunct="1">
                <a:lnSpc>
                  <a:spcPct val="100000"/>
                </a:lnSpc>
                <a:spcBef>
                  <a:spcPts val="0"/>
                </a:spcBef>
                <a:buFontTx/>
                <a:buNone/>
                <a:defRPr kumimoji="1" sz="2800" kern="1200" baseline="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685709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371417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57126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2835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771397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457106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142814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828523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400" dirty="0">
                  <a:latin typeface="Cooper Hewitt Medium" charset="0"/>
                  <a:ea typeface="Cooper Hewitt Medium" charset="0"/>
                </a:rPr>
                <a:t>D3</a:t>
              </a:r>
            </a:p>
          </p:txBody>
        </p:sp>
        <p:sp>
          <p:nvSpPr>
            <p:cNvPr id="39" name="Text Placeholder 5">
              <a:extLst>
                <a:ext uri="{FF2B5EF4-FFF2-40B4-BE49-F238E27FC236}">
                  <a16:creationId xmlns:a16="http://schemas.microsoft.com/office/drawing/2014/main" id="{2B26BF3C-49AD-4D79-B489-99BE68B3748C}"/>
                </a:ext>
              </a:extLst>
            </p:cNvPr>
            <p:cNvSpPr txBox="1">
              <a:spLocks/>
            </p:cNvSpPr>
            <p:nvPr/>
          </p:nvSpPr>
          <p:spPr>
            <a:xfrm>
              <a:off x="10344506" y="8420479"/>
              <a:ext cx="2857946" cy="135739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marL="0" indent="0" algn="ctr" defTabSz="1371417" rtl="0" eaLnBrk="1" latinLnBrk="0" hangingPunct="1">
                <a:lnSpc>
                  <a:spcPct val="100000"/>
                </a:lnSpc>
                <a:spcBef>
                  <a:spcPts val="0"/>
                </a:spcBef>
                <a:buFontTx/>
                <a:buNone/>
                <a:defRPr kumimoji="1" sz="2800" kern="1200" baseline="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685709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371417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57126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2835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771397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457106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142814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828523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4400" dirty="0">
                <a:latin typeface="Cooper Hewitt Medium" charset="0"/>
                <a:ea typeface="Cooper Hewitt Medium" charset="0"/>
              </a:endParaRPr>
            </a:p>
          </p:txBody>
        </p:sp>
        <p:sp>
          <p:nvSpPr>
            <p:cNvPr id="40" name="Text Placeholder 5">
              <a:extLst>
                <a:ext uri="{FF2B5EF4-FFF2-40B4-BE49-F238E27FC236}">
                  <a16:creationId xmlns:a16="http://schemas.microsoft.com/office/drawing/2014/main" id="{5B2B0BF9-DC0F-4086-8A5E-7B7AE33508A2}"/>
                </a:ext>
              </a:extLst>
            </p:cNvPr>
            <p:cNvSpPr txBox="1">
              <a:spLocks/>
            </p:cNvSpPr>
            <p:nvPr/>
          </p:nvSpPr>
          <p:spPr>
            <a:xfrm>
              <a:off x="12949137" y="4790662"/>
              <a:ext cx="3411201" cy="72596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marL="0" indent="0" algn="ctr" defTabSz="1371417" rtl="0" eaLnBrk="1" latinLnBrk="0" hangingPunct="1">
                <a:lnSpc>
                  <a:spcPct val="100000"/>
                </a:lnSpc>
                <a:spcBef>
                  <a:spcPts val="0"/>
                </a:spcBef>
                <a:buFontTx/>
                <a:buNone/>
                <a:defRPr kumimoji="1" sz="2800" kern="1200" baseline="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685709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371417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57126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2835" indent="0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None/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771397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457106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142814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828523" indent="-342854" algn="l" defTabSz="1371417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kumimoji="1"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400" dirty="0">
                  <a:latin typeface="Cooper Hewitt Medium" charset="0"/>
                  <a:ea typeface="Cooper Hewitt Medium" charset="0"/>
                </a:rPr>
                <a:t>Heroku</a:t>
              </a:r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75D472CC-D89A-B549-8079-B419D4998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043" y="6367308"/>
            <a:ext cx="1169941" cy="11699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8ADC67-3A10-1B4C-B806-E0560A5AB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8539" y="6398241"/>
            <a:ext cx="1168957" cy="11689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6F1472-E3FE-C945-B385-DD4FADDFDF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7073" y="6372881"/>
            <a:ext cx="1119422" cy="11803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08045F-E4AA-0C42-8DD5-B8B4EFF3F8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4830" y="6368292"/>
            <a:ext cx="1168957" cy="116895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854FCE5-69B7-6447-B70E-5A87555EE8EF}"/>
              </a:ext>
            </a:extLst>
          </p:cNvPr>
          <p:cNvSpPr/>
          <p:nvPr/>
        </p:nvSpPr>
        <p:spPr>
          <a:xfrm>
            <a:off x="10523409" y="8667221"/>
            <a:ext cx="30517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err="1">
                <a:latin typeface="Cooper Hewitt Medium" charset="0"/>
                <a:ea typeface="Cooper Hewitt Medium" charset="0"/>
              </a:rPr>
              <a:t>GeoPandas</a:t>
            </a:r>
            <a:endParaRPr lang="en-US" sz="4400" dirty="0">
              <a:latin typeface="Cooper Hewitt Medium" charset="0"/>
              <a:ea typeface="Cooper Hewitt Medium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81DE4A-D77D-4F42-B5C3-E24917DB15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04014" y="6273551"/>
            <a:ext cx="893574" cy="139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039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7931426" y="0"/>
            <a:ext cx="10356575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Austin by </a:t>
            </a:r>
            <a:r>
              <a:rPr lang="en-US" sz="6600" dirty="0" err="1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Zipcode</a:t>
            </a:r>
            <a:endParaRPr lang="en-US" sz="6600" dirty="0">
              <a:solidFill>
                <a:srgbClr val="575454"/>
              </a:solidFill>
              <a:latin typeface="Cooper Hewitt Medium" charset="0"/>
              <a:ea typeface="Cooper Hewitt Medium" charset="0"/>
            </a:endParaRP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D041AB-5079-784C-969C-8E95A41A6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47" y="2281606"/>
            <a:ext cx="1546915" cy="15469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2688EB-F391-874E-AB15-96A2DE3B1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8533" y="1658561"/>
            <a:ext cx="9337499" cy="670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974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7931426" y="0"/>
            <a:ext cx="10356575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Visualizing Dashboard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4E1D10-CEA6-494C-AD29-A2843FD23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6108" y="659424"/>
            <a:ext cx="9064784" cy="82582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839CB5-2D3E-9E4A-996B-CA8635BB4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776" y="2475178"/>
            <a:ext cx="1162055" cy="116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0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7931426" y="0"/>
            <a:ext cx="10356575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Visualizing Data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59E0FD-A40A-4D4A-88B3-6295E7B38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040" y="2490937"/>
            <a:ext cx="1125445" cy="11254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A334009-B0A2-A043-9052-9AF0C8F14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763" y="425631"/>
            <a:ext cx="9567229" cy="953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84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8198</TotalTime>
  <Words>126</Words>
  <Application>Microsoft Macintosh PowerPoint</Application>
  <PresentationFormat>Custom</PresentationFormat>
  <Paragraphs>40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Cooper Hewitt</vt:lpstr>
      <vt:lpstr>Roboto</vt:lpstr>
      <vt:lpstr>Arial Unicode MS</vt:lpstr>
      <vt:lpstr>Wingdings</vt:lpstr>
      <vt:lpstr>Cooper Hewitt Medium</vt:lpstr>
      <vt:lpstr>Arial</vt:lpstr>
      <vt:lpstr>Cooper Hewitt Bold</vt:lpstr>
      <vt:lpstr>Contents</vt:lpstr>
      <vt:lpstr>No Footer</vt:lpstr>
      <vt:lpstr>Econometric Property Information Coding</vt:lpstr>
      <vt:lpstr>PowerPoint Presentation</vt:lpstr>
      <vt:lpstr>Project 2: Austin  Real Estate Explorer </vt:lpstr>
      <vt:lpstr>Technologies</vt:lpstr>
      <vt:lpstr>Austin by Zipcode</vt:lpstr>
      <vt:lpstr>Visualizing Dashboard</vt:lpstr>
      <vt:lpstr>Visualizing Data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Seth Bitney</cp:lastModifiedBy>
  <cp:revision>356</cp:revision>
  <dcterms:created xsi:type="dcterms:W3CDTF">2016-10-08T14:15:50Z</dcterms:created>
  <dcterms:modified xsi:type="dcterms:W3CDTF">2018-11-17T06:09:54Z</dcterms:modified>
</cp:coreProperties>
</file>

<file path=docProps/thumbnail.jpeg>
</file>